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77050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76271D8F-69C6-46B6-8DD0-0051C30338F5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331E84D9-AB50-498F-982A-73B98671D9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8A4EFD-F9A8-45A6-A6A6-3AC5A7346F7C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79708C4-9E38-49F0-89E8-1E6B3B3E5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3el@ipb.ac.i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Mengunduh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Bahan</a:t>
            </a:r>
            <a:r>
              <a:rPr lang="en-US" dirty="0" smtClean="0"/>
              <a:t> Ajar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ESL429 </a:t>
            </a:r>
            <a:r>
              <a:rPr lang="en-US" sz="2400" dirty="0" smtClean="0"/>
              <a:t>–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Sumberdaya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2116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By: Program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e-Learning (P3eL) IPB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Komputer</a:t>
            </a:r>
            <a:r>
              <a:rPr lang="en-US" dirty="0" smtClean="0"/>
              <a:t> / Laptop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Internet</a:t>
            </a:r>
          </a:p>
          <a:p>
            <a:r>
              <a:rPr lang="en-US" dirty="0" smtClean="0"/>
              <a:t>Username </a:t>
            </a:r>
            <a:r>
              <a:rPr lang="en-US" dirty="0" err="1" smtClean="0"/>
              <a:t>dan</a:t>
            </a:r>
            <a:r>
              <a:rPr lang="en-US" dirty="0" smtClean="0"/>
              <a:t> Password user access internet IPB / username </a:t>
            </a:r>
            <a:r>
              <a:rPr lang="en-US" dirty="0" err="1" smtClean="0"/>
              <a:t>dan</a:t>
            </a:r>
            <a:r>
              <a:rPr lang="en-US" dirty="0" smtClean="0"/>
              <a:t> password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smtClean="0"/>
              <a:t>KRS</a:t>
            </a:r>
          </a:p>
          <a:p>
            <a:r>
              <a:rPr lang="en-US" dirty="0" smtClean="0"/>
              <a:t>Enrolment key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 lms-esl429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Kunjungi</a:t>
            </a:r>
            <a:r>
              <a:rPr lang="en-US" dirty="0" smtClean="0"/>
              <a:t> http://lms.ipb.ac.id/ </a:t>
            </a:r>
            <a:r>
              <a:rPr lang="en-US" dirty="0" err="1" smtClean="0"/>
              <a:t>pada</a:t>
            </a:r>
            <a:r>
              <a:rPr lang="en-US" dirty="0" smtClean="0"/>
              <a:t> browser </a:t>
            </a:r>
            <a:r>
              <a:rPr lang="en-US" dirty="0" err="1" smtClean="0"/>
              <a:t>anda</a:t>
            </a:r>
            <a:endParaRPr lang="en-US" dirty="0" smtClean="0"/>
          </a:p>
          <a:p>
            <a:r>
              <a:rPr lang="en-US" dirty="0" err="1" smtClean="0"/>
              <a:t>Masukan</a:t>
            </a:r>
            <a:r>
              <a:rPr lang="en-US" dirty="0" smtClean="0"/>
              <a:t> username </a:t>
            </a:r>
            <a:r>
              <a:rPr lang="en-US" dirty="0" err="1" smtClean="0"/>
              <a:t>dan</a:t>
            </a:r>
            <a:r>
              <a:rPr lang="en-US" dirty="0" smtClean="0"/>
              <a:t> password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“Login”</a:t>
            </a:r>
          </a:p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smtClean="0"/>
              <a:t>“Economics and Management” </a:t>
            </a:r>
            <a:r>
              <a:rPr lang="en-US" dirty="0" err="1" smtClean="0"/>
              <a:t>pada</a:t>
            </a:r>
            <a:r>
              <a:rPr lang="en-US" dirty="0" smtClean="0"/>
              <a:t> “Course categories”</a:t>
            </a:r>
          </a:p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smtClean="0"/>
              <a:t>“Resources and Environmental Economics” </a:t>
            </a:r>
            <a:r>
              <a:rPr lang="en-US" dirty="0" err="1" smtClean="0"/>
              <a:t>pada</a:t>
            </a:r>
            <a:r>
              <a:rPr lang="en-US" dirty="0" smtClean="0"/>
              <a:t> “Sub-categories”</a:t>
            </a:r>
          </a:p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smtClean="0"/>
              <a:t>“ESL429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Masukan</a:t>
            </a:r>
            <a:r>
              <a:rPr lang="en-US" dirty="0" smtClean="0"/>
              <a:t> Enrolment Key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“</a:t>
            </a:r>
            <a:r>
              <a:rPr lang="en-US" dirty="0" err="1" smtClean="0"/>
              <a:t>Enrol</a:t>
            </a:r>
            <a:r>
              <a:rPr lang="en-US" dirty="0" smtClean="0"/>
              <a:t> me in this course”</a:t>
            </a:r>
          </a:p>
          <a:p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mengunduh</a:t>
            </a:r>
            <a:r>
              <a:rPr lang="en-US" dirty="0" smtClean="0"/>
              <a:t> </a:t>
            </a:r>
            <a:r>
              <a:rPr lang="en-US" i="1" dirty="0" smtClean="0"/>
              <a:t>handout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Mengunduh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Mengunduh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Ajar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4724400"/>
            <a:ext cx="3886200" cy="1828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000" dirty="0" err="1" smtClean="0"/>
              <a:t>Sekretariat</a:t>
            </a:r>
            <a:r>
              <a:rPr lang="en-US" sz="2000" dirty="0" smtClean="0"/>
              <a:t> </a:t>
            </a:r>
            <a:r>
              <a:rPr lang="en-US" sz="2000" dirty="0" smtClean="0"/>
              <a:t>P3eL</a:t>
            </a:r>
          </a:p>
          <a:p>
            <a:pPr algn="r">
              <a:buNone/>
            </a:pPr>
            <a:r>
              <a:rPr lang="en-US" sz="2000" dirty="0" err="1"/>
              <a:t>Gedung</a:t>
            </a:r>
            <a:r>
              <a:rPr lang="en-US" sz="2000" dirty="0"/>
              <a:t> PAU, </a:t>
            </a:r>
            <a:r>
              <a:rPr lang="en-US" sz="2000" dirty="0" err="1"/>
              <a:t>Lantai</a:t>
            </a:r>
            <a:r>
              <a:rPr lang="en-US" sz="2000" dirty="0"/>
              <a:t> 2</a:t>
            </a:r>
          </a:p>
          <a:p>
            <a:pPr algn="r">
              <a:buNone/>
            </a:pPr>
            <a:r>
              <a:rPr lang="en-US" sz="2000" dirty="0" err="1"/>
              <a:t>Telp</a:t>
            </a:r>
            <a:r>
              <a:rPr lang="en-US" sz="2000" dirty="0"/>
              <a:t>: 0251 – 8422418</a:t>
            </a:r>
          </a:p>
          <a:p>
            <a:pPr algn="r">
              <a:buNone/>
            </a:pPr>
            <a:r>
              <a:rPr lang="en-US" sz="2000" dirty="0"/>
              <a:t>Email : </a:t>
            </a:r>
            <a:r>
              <a:rPr lang="en-US" sz="2000" dirty="0" smtClean="0">
                <a:hlinkClick r:id="rId2"/>
              </a:rPr>
              <a:t>p3el@ipb.ac.id</a:t>
            </a: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Program </a:t>
            </a:r>
            <a:r>
              <a:rPr lang="en-US" sz="2000" dirty="0" err="1" smtClean="0"/>
              <a:t>Pengembangan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 </a:t>
            </a:r>
            <a:r>
              <a:rPr lang="en-US" sz="2000" dirty="0" smtClean="0"/>
              <a:t>e-Learning </a:t>
            </a:r>
            <a:r>
              <a:rPr lang="en-US" sz="2000" dirty="0" smtClean="0"/>
              <a:t>(P3eL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err="1" smtClean="0"/>
              <a:t>Institut</a:t>
            </a:r>
            <a:r>
              <a:rPr lang="en-US" sz="2000" dirty="0" smtClean="0"/>
              <a:t> </a:t>
            </a:r>
            <a:r>
              <a:rPr lang="en-US" sz="2000" dirty="0" err="1" smtClean="0"/>
              <a:t>Pertanian</a:t>
            </a:r>
            <a:r>
              <a:rPr lang="en-US" sz="2000" dirty="0" smtClean="0"/>
              <a:t> Bogor</a:t>
            </a:r>
            <a:endParaRPr lang="en-US" sz="2000" dirty="0"/>
          </a:p>
        </p:txBody>
      </p:sp>
      <p:pic>
        <p:nvPicPr>
          <p:cNvPr id="4" name="Picture 3" descr="logo-ip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3200400"/>
            <a:ext cx="1329758" cy="131656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335</TotalTime>
  <Words>139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Panduan Mengunduh Bahan Ajar bagi Mahasiswa</vt:lpstr>
      <vt:lpstr>Persiapan</vt:lpstr>
      <vt:lpstr>Mengunduh Bahan Ajar</vt:lpstr>
      <vt:lpstr>Program Pengembangan dan Pembelajaran e-Learning (P3eL) Institut Pertanian Bogor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Panduan Mengunduh Bahan Ajar</dc:title>
  <dc:creator>eLearning-01</dc:creator>
  <cp:lastModifiedBy>eLearning-01</cp:lastModifiedBy>
  <cp:revision>38</cp:revision>
  <dcterms:created xsi:type="dcterms:W3CDTF">2012-08-29T02:55:57Z</dcterms:created>
  <dcterms:modified xsi:type="dcterms:W3CDTF">2012-10-02T03:40:44Z</dcterms:modified>
</cp:coreProperties>
</file>